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96" r:id="rId3"/>
    <p:sldId id="327" r:id="rId4"/>
    <p:sldId id="328" r:id="rId5"/>
    <p:sldId id="329" r:id="rId6"/>
    <p:sldId id="330" r:id="rId7"/>
    <p:sldId id="331" r:id="rId8"/>
    <p:sldId id="333" r:id="rId9"/>
    <p:sldId id="334" r:id="rId10"/>
    <p:sldId id="335" r:id="rId11"/>
    <p:sldId id="336" r:id="rId12"/>
    <p:sldId id="337" r:id="rId13"/>
    <p:sldId id="338" r:id="rId14"/>
    <p:sldId id="339" r:id="rId15"/>
    <p:sldId id="340" r:id="rId16"/>
    <p:sldId id="341" r:id="rId17"/>
    <p:sldId id="342" r:id="rId18"/>
    <p:sldId id="343" r:id="rId19"/>
    <p:sldId id="344" r:id="rId20"/>
    <p:sldId id="315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684" autoAdjust="0"/>
    <p:restoredTop sz="94660"/>
  </p:normalViewPr>
  <p:slideViewPr>
    <p:cSldViewPr snapToGrid="0">
      <p:cViewPr varScale="1">
        <p:scale>
          <a:sx n="90" d="100"/>
          <a:sy n="90" d="100"/>
        </p:scale>
        <p:origin x="34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EB91C-4C9A-4217-A75C-7E37EA109C41}" type="datetimeFigureOut">
              <a:rPr lang="ko-KR" altLang="en-US" smtClean="0"/>
              <a:t>2022-11-02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0B4C5-9971-45BE-A21E-F9042078C5D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257094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EB91C-4C9A-4217-A75C-7E37EA109C41}" type="datetimeFigureOut">
              <a:rPr lang="ko-KR" altLang="en-US" smtClean="0"/>
              <a:t>2022-11-02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0B4C5-9971-45BE-A21E-F9042078C5D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967226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EB91C-4C9A-4217-A75C-7E37EA109C41}" type="datetimeFigureOut">
              <a:rPr lang="ko-KR" altLang="en-US" smtClean="0"/>
              <a:t>2022-11-02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0B4C5-9971-45BE-A21E-F9042078C5D7}" type="slidenum">
              <a:rPr lang="ko-KR" altLang="en-US" smtClean="0"/>
              <a:t>‹#›</a:t>
            </a:fld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755787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EB91C-4C9A-4217-A75C-7E37EA109C41}" type="datetimeFigureOut">
              <a:rPr lang="ko-KR" altLang="en-US" smtClean="0"/>
              <a:t>2022-11-02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0B4C5-9971-45BE-A21E-F9042078C5D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882514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인용문 있는 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EB91C-4C9A-4217-A75C-7E37EA109C41}" type="datetimeFigureOut">
              <a:rPr lang="ko-KR" altLang="en-US" smtClean="0"/>
              <a:t>2022-11-02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0B4C5-9971-45BE-A21E-F9042078C5D7}" type="slidenum">
              <a:rPr lang="ko-KR" altLang="en-US" smtClean="0"/>
              <a:t>‹#›</a:t>
            </a:fld>
            <a:endParaRPr lang="ko-KR" alt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6267283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참 또는 거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EB91C-4C9A-4217-A75C-7E37EA109C41}" type="datetimeFigureOut">
              <a:rPr lang="ko-KR" altLang="en-US" smtClean="0"/>
              <a:t>2022-11-02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0B4C5-9971-45BE-A21E-F9042078C5D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9967955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EB91C-4C9A-4217-A75C-7E37EA109C41}" type="datetimeFigureOut">
              <a:rPr lang="ko-KR" altLang="en-US" smtClean="0"/>
              <a:t>2022-11-02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0B4C5-9971-45BE-A21E-F9042078C5D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913634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EB91C-4C9A-4217-A75C-7E37EA109C41}" type="datetimeFigureOut">
              <a:rPr lang="ko-KR" altLang="en-US" smtClean="0"/>
              <a:t>2022-11-02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0B4C5-9971-45BE-A21E-F9042078C5D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306955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EB91C-4C9A-4217-A75C-7E37EA109C41}" type="datetimeFigureOut">
              <a:rPr lang="ko-KR" altLang="en-US" smtClean="0"/>
              <a:t>2022-11-02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0B4C5-9971-45BE-A21E-F9042078C5D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495295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EB91C-4C9A-4217-A75C-7E37EA109C41}" type="datetimeFigureOut">
              <a:rPr lang="ko-KR" altLang="en-US" smtClean="0"/>
              <a:t>2022-11-02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0B4C5-9971-45BE-A21E-F9042078C5D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408021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EB91C-4C9A-4217-A75C-7E37EA109C41}" type="datetimeFigureOut">
              <a:rPr lang="ko-KR" altLang="en-US" smtClean="0"/>
              <a:t>2022-11-02</a:t>
            </a:fld>
            <a:endParaRPr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0B4C5-9971-45BE-A21E-F9042078C5D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036059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EB91C-4C9A-4217-A75C-7E37EA109C41}" type="datetimeFigureOut">
              <a:rPr lang="ko-KR" altLang="en-US" smtClean="0"/>
              <a:t>2022-11-02</a:t>
            </a:fld>
            <a:endParaRPr lang="ko-KR" alt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0B4C5-9971-45BE-A21E-F9042078C5D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147204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EB91C-4C9A-4217-A75C-7E37EA109C41}" type="datetimeFigureOut">
              <a:rPr lang="ko-KR" altLang="en-US" smtClean="0"/>
              <a:t>2022-11-02</a:t>
            </a:fld>
            <a:endParaRPr lang="ko-KR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0B4C5-9971-45BE-A21E-F9042078C5D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018390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EB91C-4C9A-4217-A75C-7E37EA109C41}" type="datetimeFigureOut">
              <a:rPr lang="ko-KR" altLang="en-US" smtClean="0"/>
              <a:t>2022-11-02</a:t>
            </a:fld>
            <a:endParaRPr lang="ko-KR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0B4C5-9971-45BE-A21E-F9042078C5D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931896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EB91C-4C9A-4217-A75C-7E37EA109C41}" type="datetimeFigureOut">
              <a:rPr lang="ko-KR" altLang="en-US" smtClean="0"/>
              <a:t>2022-11-02</a:t>
            </a:fld>
            <a:endParaRPr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0B4C5-9971-45BE-A21E-F9042078C5D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247698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 dirty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EB91C-4C9A-4217-A75C-7E37EA109C41}" type="datetimeFigureOut">
              <a:rPr lang="ko-KR" altLang="en-US" smtClean="0"/>
              <a:t>2022-11-02</a:t>
            </a:fld>
            <a:endParaRPr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0B4C5-9971-45BE-A21E-F9042078C5D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562988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0EB91C-4C9A-4217-A75C-7E37EA109C41}" type="datetimeFigureOut">
              <a:rPr lang="ko-KR" altLang="en-US" smtClean="0"/>
              <a:t>2022-11-02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87F0B4C5-9971-45BE-A21E-F9042078C5D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324060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1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D5C486-29C5-9C7B-F851-C1EB17D514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36320" y="2313250"/>
            <a:ext cx="9144000" cy="2387600"/>
          </a:xfrm>
        </p:spPr>
        <p:txBody>
          <a:bodyPr/>
          <a:lstStyle/>
          <a:p>
            <a:r>
              <a:rPr lang="ko-KR" altLang="en-US" dirty="0">
                <a:solidFill>
                  <a:schemeClr val="tx1"/>
                </a:solidFill>
              </a:rPr>
              <a:t>이것이 리눅스다</a:t>
            </a:r>
            <a:r>
              <a:rPr lang="en-US" altLang="ko-KR" dirty="0">
                <a:solidFill>
                  <a:schemeClr val="tx1"/>
                </a:solidFill>
              </a:rPr>
              <a:t>(CentOS)</a:t>
            </a:r>
            <a:br>
              <a:rPr lang="en-US" altLang="ko-KR" dirty="0"/>
            </a:b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473192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8B89747-FE8B-5284-90C3-B7941EA8F4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637" y="330682"/>
            <a:ext cx="9173547" cy="6082818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AA7D3020-0E85-8403-FDF4-37BE581C6014}"/>
              </a:ext>
            </a:extLst>
          </p:cNvPr>
          <p:cNvSpPr/>
          <p:nvPr/>
        </p:nvSpPr>
        <p:spPr>
          <a:xfrm>
            <a:off x="9731666" y="330682"/>
            <a:ext cx="2272980" cy="1286428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atin typeface="+mj-ea"/>
                <a:ea typeface="+mj-ea"/>
              </a:rPr>
              <a:t>실습</a:t>
            </a:r>
            <a:endParaRPr lang="en-US" altLang="ko-KR" b="1" dirty="0">
              <a:latin typeface="+mj-ea"/>
              <a:ea typeface="+mj-ea"/>
            </a:endParaRPr>
          </a:p>
          <a:p>
            <a:pPr algn="ctr"/>
            <a:endParaRPr lang="en-US" altLang="ko-KR" b="1" dirty="0">
              <a:latin typeface="+mj-ea"/>
              <a:ea typeface="+mj-ea"/>
            </a:endParaRPr>
          </a:p>
          <a:p>
            <a:pPr algn="ctr"/>
            <a:r>
              <a:rPr lang="ko-KR" altLang="en-US" b="1" dirty="0">
                <a:latin typeface="+mj-ea"/>
                <a:ea typeface="+mj-ea"/>
              </a:rPr>
              <a:t>네트워크</a:t>
            </a:r>
            <a:r>
              <a:rPr lang="en-US" altLang="ko-KR" b="1" dirty="0">
                <a:latin typeface="+mj-ea"/>
                <a:ea typeface="+mj-ea"/>
              </a:rPr>
              <a:t> </a:t>
            </a:r>
          </a:p>
          <a:p>
            <a:pPr algn="ctr"/>
            <a:r>
              <a:rPr lang="ko-KR" altLang="en-US" b="1" dirty="0">
                <a:latin typeface="+mj-ea"/>
                <a:ea typeface="+mj-ea"/>
              </a:rPr>
              <a:t>명령어 사용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076480F-BC9A-53D7-33BD-22116CEC396D}"/>
              </a:ext>
            </a:extLst>
          </p:cNvPr>
          <p:cNvSpPr/>
          <p:nvPr/>
        </p:nvSpPr>
        <p:spPr>
          <a:xfrm>
            <a:off x="1376233" y="1409700"/>
            <a:ext cx="1887522" cy="3129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A67D109B-D969-64C3-D5D2-536DDEF565A9}"/>
              </a:ext>
            </a:extLst>
          </p:cNvPr>
          <p:cNvSpPr txBox="1">
            <a:spLocks/>
          </p:cNvSpPr>
          <p:nvPr/>
        </p:nvSpPr>
        <p:spPr>
          <a:xfrm>
            <a:off x="3589336" y="1317997"/>
            <a:ext cx="1887522" cy="4522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dirty="0">
                <a:solidFill>
                  <a:srgbClr val="FF0000"/>
                </a:solidFill>
              </a:rPr>
              <a:t>DNS</a:t>
            </a:r>
            <a:r>
              <a:rPr lang="ko-KR" altLang="en-US" sz="1400" dirty="0">
                <a:solidFill>
                  <a:srgbClr val="FF0000"/>
                </a:solidFill>
              </a:rPr>
              <a:t>서버 사전 변경함</a:t>
            </a:r>
            <a:endParaRPr lang="en-US" altLang="ko-KR" sz="1400" dirty="0">
              <a:solidFill>
                <a:srgbClr val="FF0000"/>
              </a:solidFill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B18546FA-DD2D-D81E-BA3B-AFFC7A0F0941}"/>
              </a:ext>
            </a:extLst>
          </p:cNvPr>
          <p:cNvCxnSpPr>
            <a:cxnSpLocks/>
          </p:cNvCxnSpPr>
          <p:nvPr/>
        </p:nvCxnSpPr>
        <p:spPr>
          <a:xfrm>
            <a:off x="3270249" y="1543170"/>
            <a:ext cx="328612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B718016E-1B00-4299-9681-2EB401131F45}"/>
              </a:ext>
            </a:extLst>
          </p:cNvPr>
          <p:cNvSpPr/>
          <p:nvPr/>
        </p:nvSpPr>
        <p:spPr>
          <a:xfrm>
            <a:off x="3676650" y="1628775"/>
            <a:ext cx="942975" cy="3129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E814A0C3-6760-45CD-EC2B-6D5DDB43848F}"/>
              </a:ext>
            </a:extLst>
          </p:cNvPr>
          <p:cNvSpPr txBox="1">
            <a:spLocks/>
          </p:cNvSpPr>
          <p:nvPr/>
        </p:nvSpPr>
        <p:spPr>
          <a:xfrm>
            <a:off x="4941886" y="1556121"/>
            <a:ext cx="1887522" cy="88227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altLang="ko-KR" sz="1400" dirty="0">
              <a:solidFill>
                <a:srgbClr val="FF0000"/>
              </a:solidFill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95E477D5-2BB5-E015-DCA3-21D499F0AB83}"/>
              </a:ext>
            </a:extLst>
          </p:cNvPr>
          <p:cNvCxnSpPr>
            <a:cxnSpLocks/>
          </p:cNvCxnSpPr>
          <p:nvPr/>
        </p:nvCxnSpPr>
        <p:spPr>
          <a:xfrm>
            <a:off x="4622799" y="1781295"/>
            <a:ext cx="328612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">
            <a:extLst>
              <a:ext uri="{FF2B5EF4-FFF2-40B4-BE49-F238E27FC236}">
                <a16:creationId xmlns:a16="http://schemas.microsoft.com/office/drawing/2014/main" id="{D482A3AD-5F7B-3D59-89FA-626AFA295AE7}"/>
              </a:ext>
            </a:extLst>
          </p:cNvPr>
          <p:cNvSpPr txBox="1">
            <a:spLocks/>
          </p:cNvSpPr>
          <p:nvPr/>
        </p:nvSpPr>
        <p:spPr>
          <a:xfrm>
            <a:off x="4894261" y="1537071"/>
            <a:ext cx="1820883" cy="7584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dirty="0">
                <a:solidFill>
                  <a:srgbClr val="FF0000"/>
                </a:solidFill>
              </a:rPr>
              <a:t>DNS</a:t>
            </a:r>
            <a:r>
              <a:rPr lang="ko-KR" altLang="en-US" sz="1400" dirty="0">
                <a:solidFill>
                  <a:srgbClr val="FF0000"/>
                </a:solidFill>
              </a:rPr>
              <a:t>서버가 문제인지 확인하는 명령어</a:t>
            </a:r>
            <a:endParaRPr lang="en-US" altLang="ko-KR" sz="1400" dirty="0">
              <a:solidFill>
                <a:srgbClr val="FF0000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EE4DEFA-7624-0612-3EBC-8259A10F9A1D}"/>
              </a:ext>
            </a:extLst>
          </p:cNvPr>
          <p:cNvSpPr/>
          <p:nvPr/>
        </p:nvSpPr>
        <p:spPr>
          <a:xfrm>
            <a:off x="342900" y="2447925"/>
            <a:ext cx="4476750" cy="335280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8B36EE0D-852A-AD20-C257-FC66E4C6224B}"/>
              </a:ext>
            </a:extLst>
          </p:cNvPr>
          <p:cNvCxnSpPr>
            <a:cxnSpLocks/>
          </p:cNvCxnSpPr>
          <p:nvPr/>
        </p:nvCxnSpPr>
        <p:spPr>
          <a:xfrm>
            <a:off x="4813299" y="4200645"/>
            <a:ext cx="328612" cy="0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제목 1">
            <a:extLst>
              <a:ext uri="{FF2B5EF4-FFF2-40B4-BE49-F238E27FC236}">
                <a16:creationId xmlns:a16="http://schemas.microsoft.com/office/drawing/2014/main" id="{9A75F262-1902-ABD0-C2B5-FCD8ADFDCCE7}"/>
              </a:ext>
            </a:extLst>
          </p:cNvPr>
          <p:cNvSpPr txBox="1">
            <a:spLocks/>
          </p:cNvSpPr>
          <p:nvPr/>
        </p:nvSpPr>
        <p:spPr>
          <a:xfrm>
            <a:off x="5132386" y="3837172"/>
            <a:ext cx="2849564" cy="7584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dirty="0">
                <a:solidFill>
                  <a:srgbClr val="FFFF00"/>
                </a:solidFill>
              </a:rPr>
              <a:t>DNS</a:t>
            </a:r>
            <a:r>
              <a:rPr lang="ko-KR" altLang="en-US" sz="1400" dirty="0">
                <a:solidFill>
                  <a:srgbClr val="FFFF00"/>
                </a:solidFill>
              </a:rPr>
              <a:t>서버가 문제였다 라는 것 확인</a:t>
            </a:r>
            <a:endParaRPr lang="en-US" altLang="ko-KR" sz="14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17761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8C181E-2B4C-783A-87C3-17434A4CFA79}"/>
              </a:ext>
            </a:extLst>
          </p:cNvPr>
          <p:cNvSpPr txBox="1">
            <a:spLocks/>
          </p:cNvSpPr>
          <p:nvPr/>
        </p:nvSpPr>
        <p:spPr>
          <a:xfrm>
            <a:off x="766614" y="242585"/>
            <a:ext cx="6215543" cy="6737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200" dirty="0"/>
              <a:t>1-4. </a:t>
            </a:r>
            <a:r>
              <a:rPr lang="ko-KR" altLang="en-US" sz="2200" dirty="0"/>
              <a:t>네트워크 보안을 위한 </a:t>
            </a:r>
            <a:r>
              <a:rPr lang="en-US" altLang="ko-KR" sz="2200" dirty="0" err="1"/>
              <a:t>SELinux</a:t>
            </a:r>
            <a:endParaRPr lang="ko-KR" altLang="en-US" sz="22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6A1F436-901C-95AA-70D2-DA10C76746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8498" y="916297"/>
            <a:ext cx="8458902" cy="4822215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3D43E0CD-0A2A-322B-9499-035F844F750E}"/>
              </a:ext>
            </a:extLst>
          </p:cNvPr>
          <p:cNvSpPr/>
          <p:nvPr/>
        </p:nvSpPr>
        <p:spPr>
          <a:xfrm>
            <a:off x="1885950" y="5181600"/>
            <a:ext cx="4568680" cy="3129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33A92633-5AB9-3459-A78D-21393EFE7B11}"/>
              </a:ext>
            </a:extLst>
          </p:cNvPr>
          <p:cNvSpPr txBox="1">
            <a:spLocks/>
          </p:cNvSpPr>
          <p:nvPr/>
        </p:nvSpPr>
        <p:spPr>
          <a:xfrm>
            <a:off x="6780210" y="5089897"/>
            <a:ext cx="3087689" cy="4522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400">
                <a:solidFill>
                  <a:srgbClr val="FF0000"/>
                </a:solidFill>
              </a:rPr>
              <a:t>외부에서 특정 서버로 접속하기 위해</a:t>
            </a:r>
            <a:endParaRPr lang="en-US" altLang="ko-KR" sz="1400" dirty="0">
              <a:solidFill>
                <a:srgbClr val="FF0000"/>
              </a:solidFill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E0D029A1-EECF-54B7-9F93-61EF53377066}"/>
              </a:ext>
            </a:extLst>
          </p:cNvPr>
          <p:cNvCxnSpPr>
            <a:cxnSpLocks/>
          </p:cNvCxnSpPr>
          <p:nvPr/>
        </p:nvCxnSpPr>
        <p:spPr>
          <a:xfrm>
            <a:off x="6461124" y="5315070"/>
            <a:ext cx="328612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87823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DEC306-3B83-C36E-DAD0-1BD01B1F0EF7}"/>
              </a:ext>
            </a:extLst>
          </p:cNvPr>
          <p:cNvSpPr txBox="1">
            <a:spLocks/>
          </p:cNvSpPr>
          <p:nvPr/>
        </p:nvSpPr>
        <p:spPr>
          <a:xfrm>
            <a:off x="766614" y="242585"/>
            <a:ext cx="6215543" cy="6737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200" dirty="0"/>
              <a:t>1-5. </a:t>
            </a:r>
            <a:r>
              <a:rPr lang="ko-KR" altLang="en-US" sz="2200" dirty="0"/>
              <a:t>파이프</a:t>
            </a:r>
            <a:r>
              <a:rPr lang="en-US" altLang="ko-KR" sz="2200" dirty="0"/>
              <a:t>,</a:t>
            </a:r>
            <a:r>
              <a:rPr lang="ko-KR" altLang="en-US" sz="2200" dirty="0"/>
              <a:t>필터</a:t>
            </a:r>
            <a:r>
              <a:rPr lang="en-US" altLang="ko-KR" sz="2200" dirty="0"/>
              <a:t>,</a:t>
            </a:r>
            <a:r>
              <a:rPr lang="ko-KR" altLang="en-US" sz="2200" dirty="0" err="1"/>
              <a:t>리디렉션</a:t>
            </a:r>
            <a:endParaRPr lang="ko-KR" altLang="en-US" sz="22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EBDEB1D-590D-03AC-9F2F-6879E76BB4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4724" y="1060859"/>
            <a:ext cx="8039776" cy="5212532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2DE61867-BD3D-902C-9E1B-DC453ABBE223}"/>
              </a:ext>
            </a:extLst>
          </p:cNvPr>
          <p:cNvSpPr/>
          <p:nvPr/>
        </p:nvSpPr>
        <p:spPr>
          <a:xfrm>
            <a:off x="2943225" y="4257675"/>
            <a:ext cx="895350" cy="3129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BCD67217-0CDC-8511-BDB1-116B06B10DED}"/>
              </a:ext>
            </a:extLst>
          </p:cNvPr>
          <p:cNvSpPr txBox="1">
            <a:spLocks/>
          </p:cNvSpPr>
          <p:nvPr/>
        </p:nvSpPr>
        <p:spPr>
          <a:xfrm>
            <a:off x="6095999" y="4489035"/>
            <a:ext cx="3305175" cy="4522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400" dirty="0">
                <a:solidFill>
                  <a:srgbClr val="FF0000"/>
                </a:solidFill>
              </a:rPr>
              <a:t>현재 작동하는 프로세스를 보는 명령어</a:t>
            </a:r>
            <a:endParaRPr lang="en-US" altLang="ko-KR" sz="1400" dirty="0">
              <a:solidFill>
                <a:srgbClr val="FF0000"/>
              </a:solidFill>
            </a:endParaRPr>
          </a:p>
        </p:txBody>
      </p:sp>
      <p:cxnSp>
        <p:nvCxnSpPr>
          <p:cNvPr id="9" name="연결선: 꺾임 8">
            <a:extLst>
              <a:ext uri="{FF2B5EF4-FFF2-40B4-BE49-F238E27FC236}">
                <a16:creationId xmlns:a16="http://schemas.microsoft.com/office/drawing/2014/main" id="{3BA2D72B-6A10-4940-921C-EE2509696A06}"/>
              </a:ext>
            </a:extLst>
          </p:cNvPr>
          <p:cNvCxnSpPr>
            <a:cxnSpLocks/>
            <a:stCxn id="5" idx="2"/>
          </p:cNvCxnSpPr>
          <p:nvPr/>
        </p:nvCxnSpPr>
        <p:spPr>
          <a:xfrm rot="16200000" flipH="1">
            <a:off x="4687837" y="3273661"/>
            <a:ext cx="144562" cy="2738437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24197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D34FB754-C4E4-8268-8DBA-48B88581BC8F}"/>
              </a:ext>
            </a:extLst>
          </p:cNvPr>
          <p:cNvSpPr/>
          <p:nvPr/>
        </p:nvSpPr>
        <p:spPr>
          <a:xfrm>
            <a:off x="9731666" y="330682"/>
            <a:ext cx="2272980" cy="1286428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atin typeface="+mj-ea"/>
                <a:ea typeface="+mj-ea"/>
              </a:rPr>
              <a:t>실습</a:t>
            </a:r>
            <a:endParaRPr lang="en-US" altLang="ko-KR" b="1" dirty="0">
              <a:latin typeface="+mj-ea"/>
              <a:ea typeface="+mj-ea"/>
            </a:endParaRPr>
          </a:p>
          <a:p>
            <a:pPr algn="ctr"/>
            <a:endParaRPr lang="en-US" altLang="ko-KR" b="1" dirty="0">
              <a:latin typeface="+mj-ea"/>
              <a:ea typeface="+mj-ea"/>
            </a:endParaRPr>
          </a:p>
          <a:p>
            <a:pPr algn="ctr"/>
            <a:r>
              <a:rPr lang="ko-KR" altLang="en-US" sz="1600" b="1" dirty="0">
                <a:latin typeface="+mj-ea"/>
                <a:ea typeface="+mj-ea"/>
              </a:rPr>
              <a:t>파이프</a:t>
            </a:r>
            <a:r>
              <a:rPr lang="en-US" altLang="ko-KR" sz="1600" b="1" dirty="0">
                <a:latin typeface="+mj-ea"/>
                <a:ea typeface="+mj-ea"/>
              </a:rPr>
              <a:t>,</a:t>
            </a:r>
            <a:r>
              <a:rPr lang="ko-KR" altLang="en-US" sz="1600" b="1" dirty="0">
                <a:latin typeface="+mj-ea"/>
                <a:ea typeface="+mj-ea"/>
              </a:rPr>
              <a:t>필터</a:t>
            </a:r>
            <a:r>
              <a:rPr lang="en-US" altLang="ko-KR" sz="1600" b="1" dirty="0">
                <a:latin typeface="+mj-ea"/>
                <a:ea typeface="+mj-ea"/>
              </a:rPr>
              <a:t>,</a:t>
            </a:r>
            <a:r>
              <a:rPr lang="ko-KR" altLang="en-US" sz="1600" b="1" dirty="0" err="1">
                <a:latin typeface="+mj-ea"/>
                <a:ea typeface="+mj-ea"/>
              </a:rPr>
              <a:t>리디렉션명령어</a:t>
            </a:r>
            <a:r>
              <a:rPr lang="ko-KR" altLang="en-US" sz="1600" b="1" dirty="0">
                <a:latin typeface="+mj-ea"/>
                <a:ea typeface="+mj-ea"/>
              </a:rPr>
              <a:t> 사용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E7DE4C0-F6E7-9264-D27F-4C8BD402E3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445" y="1015014"/>
            <a:ext cx="8534955" cy="295679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012143F-6506-B6F4-01E7-61CA19C4C3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445" y="3971805"/>
            <a:ext cx="8534955" cy="347858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31B274DB-5A10-5A11-6B87-270157D3FE87}"/>
              </a:ext>
            </a:extLst>
          </p:cNvPr>
          <p:cNvSpPr/>
          <p:nvPr/>
        </p:nvSpPr>
        <p:spPr>
          <a:xfrm>
            <a:off x="2133600" y="1508697"/>
            <a:ext cx="1495425" cy="3129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FC81BEA-6E30-AFB9-11A7-1E4C9996112D}"/>
              </a:ext>
            </a:extLst>
          </p:cNvPr>
          <p:cNvSpPr/>
          <p:nvPr/>
        </p:nvSpPr>
        <p:spPr>
          <a:xfrm>
            <a:off x="304801" y="4118547"/>
            <a:ext cx="1066800" cy="312924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423DDA4-D1CD-97D4-E62E-D66130DB0A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1" y="5380389"/>
            <a:ext cx="8534955" cy="911865"/>
          </a:xfrm>
          <a:prstGeom prst="rect">
            <a:avLst/>
          </a:prstGeom>
        </p:spPr>
      </p:pic>
      <p:sp>
        <p:nvSpPr>
          <p:cNvPr id="11" name="제목 1">
            <a:extLst>
              <a:ext uri="{FF2B5EF4-FFF2-40B4-BE49-F238E27FC236}">
                <a16:creationId xmlns:a16="http://schemas.microsoft.com/office/drawing/2014/main" id="{A43F6BE5-E4A3-2C67-F39E-FE0C463C59F9}"/>
              </a:ext>
            </a:extLst>
          </p:cNvPr>
          <p:cNvSpPr txBox="1">
            <a:spLocks/>
          </p:cNvSpPr>
          <p:nvPr/>
        </p:nvSpPr>
        <p:spPr>
          <a:xfrm>
            <a:off x="380445" y="304622"/>
            <a:ext cx="6215543" cy="6737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200" dirty="0"/>
              <a:t>- </a:t>
            </a:r>
            <a:r>
              <a:rPr lang="ko-KR" altLang="en-US" sz="2200" dirty="0"/>
              <a:t>파이프</a:t>
            </a:r>
            <a:r>
              <a:rPr lang="en-US" altLang="ko-KR" sz="2200" dirty="0"/>
              <a:t>(pipe) </a:t>
            </a:r>
            <a:r>
              <a:rPr lang="ko-KR" altLang="en-US" sz="2200" dirty="0"/>
              <a:t>명령어</a:t>
            </a: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35168523-D007-A1F2-5FEF-D57129C22967}"/>
              </a:ext>
            </a:extLst>
          </p:cNvPr>
          <p:cNvSpPr txBox="1">
            <a:spLocks/>
          </p:cNvSpPr>
          <p:nvPr/>
        </p:nvSpPr>
        <p:spPr>
          <a:xfrm>
            <a:off x="304245" y="4714697"/>
            <a:ext cx="6215543" cy="6737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200" dirty="0"/>
              <a:t>- </a:t>
            </a:r>
            <a:r>
              <a:rPr lang="ko-KR" altLang="en-US" sz="2200" dirty="0"/>
              <a:t>필터</a:t>
            </a:r>
            <a:r>
              <a:rPr lang="en-US" altLang="ko-KR" sz="2200" dirty="0"/>
              <a:t>(filter) </a:t>
            </a:r>
            <a:r>
              <a:rPr lang="ko-KR" altLang="en-US" sz="2200" dirty="0"/>
              <a:t>명령어</a:t>
            </a:r>
          </a:p>
        </p:txBody>
      </p:sp>
    </p:spTree>
    <p:extLst>
      <p:ext uri="{BB962C8B-B14F-4D97-AF65-F5344CB8AC3E}">
        <p14:creationId xmlns:p14="http://schemas.microsoft.com/office/powerpoint/2010/main" val="13177620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8CC82E9E-803D-FEB5-DF8B-C5E080CF1C42}"/>
              </a:ext>
            </a:extLst>
          </p:cNvPr>
          <p:cNvSpPr/>
          <p:nvPr/>
        </p:nvSpPr>
        <p:spPr>
          <a:xfrm>
            <a:off x="9731666" y="330682"/>
            <a:ext cx="2272980" cy="1286428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atin typeface="+mj-ea"/>
                <a:ea typeface="+mj-ea"/>
              </a:rPr>
              <a:t>실습</a:t>
            </a:r>
            <a:endParaRPr lang="en-US" altLang="ko-KR" b="1" dirty="0">
              <a:latin typeface="+mj-ea"/>
              <a:ea typeface="+mj-ea"/>
            </a:endParaRPr>
          </a:p>
          <a:p>
            <a:pPr algn="ctr"/>
            <a:endParaRPr lang="en-US" altLang="ko-KR" b="1" dirty="0">
              <a:latin typeface="+mj-ea"/>
              <a:ea typeface="+mj-ea"/>
            </a:endParaRPr>
          </a:p>
          <a:p>
            <a:pPr algn="ctr"/>
            <a:r>
              <a:rPr lang="ko-KR" altLang="en-US" sz="1600" b="1" dirty="0">
                <a:latin typeface="+mj-ea"/>
                <a:ea typeface="+mj-ea"/>
              </a:rPr>
              <a:t>파이프</a:t>
            </a:r>
            <a:r>
              <a:rPr lang="en-US" altLang="ko-KR" sz="1600" b="1" dirty="0">
                <a:latin typeface="+mj-ea"/>
                <a:ea typeface="+mj-ea"/>
              </a:rPr>
              <a:t>,</a:t>
            </a:r>
            <a:r>
              <a:rPr lang="ko-KR" altLang="en-US" sz="1600" b="1" dirty="0">
                <a:latin typeface="+mj-ea"/>
                <a:ea typeface="+mj-ea"/>
              </a:rPr>
              <a:t>필터</a:t>
            </a:r>
            <a:r>
              <a:rPr lang="en-US" altLang="ko-KR" sz="1600" b="1" dirty="0">
                <a:latin typeface="+mj-ea"/>
                <a:ea typeface="+mj-ea"/>
              </a:rPr>
              <a:t>,</a:t>
            </a:r>
            <a:r>
              <a:rPr lang="ko-KR" altLang="en-US" sz="1600" b="1" dirty="0" err="1">
                <a:latin typeface="+mj-ea"/>
                <a:ea typeface="+mj-ea"/>
              </a:rPr>
              <a:t>리디렉션명령어</a:t>
            </a:r>
            <a:r>
              <a:rPr lang="ko-KR" altLang="en-US" sz="1600" b="1" dirty="0">
                <a:latin typeface="+mj-ea"/>
                <a:ea typeface="+mj-ea"/>
              </a:rPr>
              <a:t> 사용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AC7D16D4-E568-15C9-5786-D9EBC7A7D842}"/>
              </a:ext>
            </a:extLst>
          </p:cNvPr>
          <p:cNvSpPr txBox="1">
            <a:spLocks/>
          </p:cNvSpPr>
          <p:nvPr/>
        </p:nvSpPr>
        <p:spPr>
          <a:xfrm>
            <a:off x="466170" y="300184"/>
            <a:ext cx="6215543" cy="6737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Tx/>
              <a:buChar char="-"/>
            </a:pPr>
            <a:r>
              <a:rPr lang="ko-KR" altLang="en-US" sz="2200" dirty="0" err="1"/>
              <a:t>리디렉션</a:t>
            </a:r>
            <a:r>
              <a:rPr lang="en-US" altLang="ko-KR" sz="2200" dirty="0"/>
              <a:t>(redirection) </a:t>
            </a:r>
            <a:r>
              <a:rPr lang="ko-KR" altLang="en-US" sz="2200" dirty="0"/>
              <a:t>명령어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7B6D8BD-D54B-A40A-7844-D39126FB4B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111" y="973896"/>
            <a:ext cx="7868114" cy="294363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0EB46C0-9326-03A7-70DE-3324D1FE45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110" y="3917532"/>
            <a:ext cx="7868113" cy="21910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1AF3567-E025-5D14-4A31-2294D1E072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108" y="4105313"/>
            <a:ext cx="7868113" cy="2752687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9881DB91-16FE-1364-31C4-0B6E23FFBB85}"/>
              </a:ext>
            </a:extLst>
          </p:cNvPr>
          <p:cNvSpPr/>
          <p:nvPr/>
        </p:nvSpPr>
        <p:spPr>
          <a:xfrm>
            <a:off x="2718391" y="3917530"/>
            <a:ext cx="1495425" cy="21910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FAE4791-0775-2BAF-8FBF-D284E12261E0}"/>
              </a:ext>
            </a:extLst>
          </p:cNvPr>
          <p:cNvSpPr/>
          <p:nvPr/>
        </p:nvSpPr>
        <p:spPr>
          <a:xfrm>
            <a:off x="786809" y="4442072"/>
            <a:ext cx="7868113" cy="2415927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9407524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697C7A6-42BB-144D-31C1-E4BD8AE8C5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8130" y="916297"/>
            <a:ext cx="8780904" cy="5427165"/>
          </a:xfrm>
          <a:prstGeom prst="rect">
            <a:avLst/>
          </a:prstGeo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CEFE8064-3722-5136-C3B5-3E5FEF911DEA}"/>
              </a:ext>
            </a:extLst>
          </p:cNvPr>
          <p:cNvSpPr txBox="1">
            <a:spLocks/>
          </p:cNvSpPr>
          <p:nvPr/>
        </p:nvSpPr>
        <p:spPr>
          <a:xfrm>
            <a:off x="766614" y="242585"/>
            <a:ext cx="6215543" cy="6737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200" dirty="0"/>
              <a:t>1-6. </a:t>
            </a:r>
            <a:r>
              <a:rPr lang="ko-KR" altLang="en-US" sz="2200" dirty="0"/>
              <a:t>프로세스</a:t>
            </a:r>
            <a:r>
              <a:rPr lang="en-US" altLang="ko-KR" sz="2200" dirty="0"/>
              <a:t>, </a:t>
            </a:r>
            <a:r>
              <a:rPr lang="ko-KR" altLang="en-US" sz="2200" dirty="0"/>
              <a:t>데몬</a:t>
            </a:r>
            <a:r>
              <a:rPr lang="en-US" altLang="ko-KR" sz="2200" dirty="0"/>
              <a:t>(1)</a:t>
            </a:r>
            <a:endParaRPr lang="ko-KR" altLang="en-US" sz="2200" dirty="0"/>
          </a:p>
        </p:txBody>
      </p:sp>
    </p:spTree>
    <p:extLst>
      <p:ext uri="{BB962C8B-B14F-4D97-AF65-F5344CB8AC3E}">
        <p14:creationId xmlns:p14="http://schemas.microsoft.com/office/powerpoint/2010/main" val="18710521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F2E7A70-78A6-D7C2-D622-596BBB445F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6207" y="1054522"/>
            <a:ext cx="8784844" cy="5328512"/>
          </a:xfrm>
          <a:prstGeom prst="rect">
            <a:avLst/>
          </a:prstGeo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CC5FEC62-4BE7-1224-1974-E42206BB3A4C}"/>
              </a:ext>
            </a:extLst>
          </p:cNvPr>
          <p:cNvSpPr txBox="1">
            <a:spLocks/>
          </p:cNvSpPr>
          <p:nvPr/>
        </p:nvSpPr>
        <p:spPr>
          <a:xfrm>
            <a:off x="766614" y="242585"/>
            <a:ext cx="6215543" cy="6737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200" dirty="0"/>
              <a:t>1-6. </a:t>
            </a:r>
            <a:r>
              <a:rPr lang="ko-KR" altLang="en-US" sz="2200" dirty="0"/>
              <a:t>프로세스</a:t>
            </a:r>
            <a:r>
              <a:rPr lang="en-US" altLang="ko-KR" sz="2200" dirty="0"/>
              <a:t>, </a:t>
            </a:r>
            <a:r>
              <a:rPr lang="ko-KR" altLang="en-US" sz="2200" dirty="0"/>
              <a:t>데몬</a:t>
            </a:r>
            <a:r>
              <a:rPr lang="en-US" altLang="ko-KR" sz="2200" dirty="0"/>
              <a:t>(1)</a:t>
            </a:r>
            <a:endParaRPr lang="ko-KR" altLang="en-US" sz="2200" dirty="0"/>
          </a:p>
        </p:txBody>
      </p:sp>
    </p:spTree>
    <p:extLst>
      <p:ext uri="{BB962C8B-B14F-4D97-AF65-F5344CB8AC3E}">
        <p14:creationId xmlns:p14="http://schemas.microsoft.com/office/powerpoint/2010/main" val="35639600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397A1C41-DC99-8839-4171-D7C499F6391C}"/>
              </a:ext>
            </a:extLst>
          </p:cNvPr>
          <p:cNvSpPr/>
          <p:nvPr/>
        </p:nvSpPr>
        <p:spPr>
          <a:xfrm>
            <a:off x="9731666" y="330682"/>
            <a:ext cx="2272980" cy="1286428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atin typeface="+mj-ea"/>
                <a:ea typeface="+mj-ea"/>
              </a:rPr>
              <a:t>실습</a:t>
            </a:r>
            <a:endParaRPr lang="en-US" altLang="ko-KR" b="1" dirty="0">
              <a:latin typeface="+mj-ea"/>
              <a:ea typeface="+mj-ea"/>
            </a:endParaRPr>
          </a:p>
          <a:p>
            <a:pPr algn="ctr"/>
            <a:endParaRPr lang="en-US" altLang="ko-KR" b="1" dirty="0">
              <a:latin typeface="+mj-ea"/>
              <a:ea typeface="+mj-ea"/>
            </a:endParaRPr>
          </a:p>
          <a:p>
            <a:pPr algn="ctr"/>
            <a:r>
              <a:rPr lang="ko-KR" altLang="en-US" sz="1600" b="1" dirty="0">
                <a:latin typeface="+mj-ea"/>
                <a:ea typeface="+mj-ea"/>
              </a:rPr>
              <a:t>프로세스관련</a:t>
            </a:r>
            <a:endParaRPr lang="en-US" altLang="ko-KR" sz="1600" b="1" dirty="0">
              <a:latin typeface="+mj-ea"/>
              <a:ea typeface="+mj-ea"/>
            </a:endParaRPr>
          </a:p>
          <a:p>
            <a:pPr algn="ctr"/>
            <a:r>
              <a:rPr lang="ko-KR" altLang="en-US" sz="1600" b="1" dirty="0">
                <a:latin typeface="+mj-ea"/>
                <a:ea typeface="+mj-ea"/>
              </a:rPr>
              <a:t>명령어 사용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1DC33FE-BA6A-EC99-183D-283D16ACA1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448" y="878771"/>
            <a:ext cx="8651349" cy="2039919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38F8CF07-F94A-1207-43FF-2121063354BD}"/>
              </a:ext>
            </a:extLst>
          </p:cNvPr>
          <p:cNvSpPr/>
          <p:nvPr/>
        </p:nvSpPr>
        <p:spPr>
          <a:xfrm>
            <a:off x="2273490" y="2343210"/>
            <a:ext cx="1495425" cy="3129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8DBE67B-3EE4-66E7-B5DE-8743E28363CB}"/>
              </a:ext>
            </a:extLst>
          </p:cNvPr>
          <p:cNvSpPr/>
          <p:nvPr/>
        </p:nvSpPr>
        <p:spPr>
          <a:xfrm>
            <a:off x="469499" y="1958021"/>
            <a:ext cx="5197654" cy="312924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209A5A0C-5867-E279-8B99-F8F8667E8FC4}"/>
              </a:ext>
            </a:extLst>
          </p:cNvPr>
          <p:cNvCxnSpPr>
            <a:cxnSpLocks/>
            <a:stCxn id="7" idx="3"/>
            <a:endCxn id="8" idx="3"/>
          </p:cNvCxnSpPr>
          <p:nvPr/>
        </p:nvCxnSpPr>
        <p:spPr>
          <a:xfrm flipV="1">
            <a:off x="3768915" y="2114483"/>
            <a:ext cx="1898238" cy="385189"/>
          </a:xfrm>
          <a:prstGeom prst="bentConnector3">
            <a:avLst>
              <a:gd name="adj1" fmla="val 112043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제목 1">
            <a:extLst>
              <a:ext uri="{FF2B5EF4-FFF2-40B4-BE49-F238E27FC236}">
                <a16:creationId xmlns:a16="http://schemas.microsoft.com/office/drawing/2014/main" id="{451E1ACD-A7C0-AA60-7D78-77FF1313DE84}"/>
              </a:ext>
            </a:extLst>
          </p:cNvPr>
          <p:cNvSpPr txBox="1">
            <a:spLocks/>
          </p:cNvSpPr>
          <p:nvPr/>
        </p:nvSpPr>
        <p:spPr>
          <a:xfrm>
            <a:off x="4718034" y="2502571"/>
            <a:ext cx="1887522" cy="4522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400" dirty="0">
                <a:solidFill>
                  <a:srgbClr val="FF0000"/>
                </a:solidFill>
              </a:rPr>
              <a:t>프로세스 강제 종료</a:t>
            </a:r>
            <a:endParaRPr lang="en-US" altLang="ko-KR" sz="1400" dirty="0">
              <a:solidFill>
                <a:srgbClr val="FF0000"/>
              </a:solidFill>
            </a:endParaRPr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5A8550F6-4E76-3A13-9113-6DC2DCE42050}"/>
              </a:ext>
            </a:extLst>
          </p:cNvPr>
          <p:cNvSpPr txBox="1">
            <a:spLocks/>
          </p:cNvSpPr>
          <p:nvPr/>
        </p:nvSpPr>
        <p:spPr>
          <a:xfrm>
            <a:off x="380445" y="304622"/>
            <a:ext cx="6215543" cy="6737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200" dirty="0"/>
              <a:t>- kill </a:t>
            </a:r>
            <a:r>
              <a:rPr lang="ko-KR" altLang="en-US" sz="2200" dirty="0"/>
              <a:t>명령어</a:t>
            </a:r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428C710A-3A34-26E9-C9AA-89C12ADD4C40}"/>
              </a:ext>
            </a:extLst>
          </p:cNvPr>
          <p:cNvSpPr txBox="1">
            <a:spLocks/>
          </p:cNvSpPr>
          <p:nvPr/>
        </p:nvSpPr>
        <p:spPr>
          <a:xfrm>
            <a:off x="380444" y="3026179"/>
            <a:ext cx="6215543" cy="6737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200" dirty="0"/>
              <a:t>- </a:t>
            </a:r>
            <a:r>
              <a:rPr lang="en-US" altLang="ko-KR" sz="2200" dirty="0" err="1"/>
              <a:t>pstree</a:t>
            </a:r>
            <a:r>
              <a:rPr lang="en-US" altLang="ko-KR" sz="2200" dirty="0"/>
              <a:t> </a:t>
            </a:r>
            <a:r>
              <a:rPr lang="ko-KR" altLang="en-US" sz="2200" dirty="0"/>
              <a:t>명령어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3F3B6EE5-5520-7601-F60E-1A47DD5691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120" y="3603030"/>
            <a:ext cx="6715606" cy="3035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0956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EB3F1DE-5B66-BD3D-5916-AEDBC369F8B8}"/>
              </a:ext>
            </a:extLst>
          </p:cNvPr>
          <p:cNvSpPr txBox="1">
            <a:spLocks/>
          </p:cNvSpPr>
          <p:nvPr/>
        </p:nvSpPr>
        <p:spPr>
          <a:xfrm>
            <a:off x="766614" y="242585"/>
            <a:ext cx="6215543" cy="6737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200" dirty="0"/>
              <a:t>1-7. </a:t>
            </a:r>
            <a:r>
              <a:rPr lang="ko-KR" altLang="en-US" sz="2200" dirty="0"/>
              <a:t>서비스와 소켓</a:t>
            </a:r>
            <a:r>
              <a:rPr lang="en-US" altLang="ko-KR" sz="2200" dirty="0"/>
              <a:t>(1)</a:t>
            </a:r>
            <a:endParaRPr lang="ko-KR" altLang="en-US" sz="22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70A2AF6-BC80-81D0-799B-ABA2998CAA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4405" y="916297"/>
            <a:ext cx="7791970" cy="4982078"/>
          </a:xfrm>
          <a:prstGeom prst="rect">
            <a:avLst/>
          </a:prstGeom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BB1D1EFB-74D0-6C63-0BF6-54838860749A}"/>
              </a:ext>
            </a:extLst>
          </p:cNvPr>
          <p:cNvCxnSpPr>
            <a:cxnSpLocks/>
          </p:cNvCxnSpPr>
          <p:nvPr/>
        </p:nvCxnSpPr>
        <p:spPr>
          <a:xfrm>
            <a:off x="1941195" y="1640205"/>
            <a:ext cx="6280785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EEA92918-6DDE-0221-5E98-E28A768F3F1D}"/>
              </a:ext>
            </a:extLst>
          </p:cNvPr>
          <p:cNvCxnSpPr>
            <a:cxnSpLocks/>
          </p:cNvCxnSpPr>
          <p:nvPr/>
        </p:nvCxnSpPr>
        <p:spPr>
          <a:xfrm>
            <a:off x="1948815" y="1914525"/>
            <a:ext cx="5183505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55766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7A98645-6445-8B84-D0D7-0F7D0C406C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624" y="916296"/>
            <a:ext cx="8211075" cy="5113733"/>
          </a:xfrm>
          <a:prstGeom prst="rect">
            <a:avLst/>
          </a:prstGeo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0A68E467-EBB4-7AC6-2B65-D0893AD12018}"/>
              </a:ext>
            </a:extLst>
          </p:cNvPr>
          <p:cNvSpPr txBox="1">
            <a:spLocks/>
          </p:cNvSpPr>
          <p:nvPr/>
        </p:nvSpPr>
        <p:spPr>
          <a:xfrm>
            <a:off x="766614" y="242585"/>
            <a:ext cx="6215543" cy="6737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200" dirty="0"/>
              <a:t>1-7. </a:t>
            </a:r>
            <a:r>
              <a:rPr lang="ko-KR" altLang="en-US" sz="2200" dirty="0"/>
              <a:t>서비스와 소켓</a:t>
            </a:r>
            <a:r>
              <a:rPr lang="en-US" altLang="ko-KR" sz="2200" dirty="0"/>
              <a:t>(2)</a:t>
            </a:r>
            <a:endParaRPr lang="ko-KR" altLang="en-US" sz="2200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DF60EA34-56BA-2681-3709-C6769406E501}"/>
              </a:ext>
            </a:extLst>
          </p:cNvPr>
          <p:cNvCxnSpPr/>
          <p:nvPr/>
        </p:nvCxnSpPr>
        <p:spPr>
          <a:xfrm>
            <a:off x="1857375" y="1724025"/>
            <a:ext cx="7324725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321C770-B56B-4536-F51F-4D968E0B270C}"/>
              </a:ext>
            </a:extLst>
          </p:cNvPr>
          <p:cNvCxnSpPr>
            <a:cxnSpLocks/>
          </p:cNvCxnSpPr>
          <p:nvPr/>
        </p:nvCxnSpPr>
        <p:spPr>
          <a:xfrm>
            <a:off x="1885950" y="2028825"/>
            <a:ext cx="6372225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8EC6F46-B8B9-0AA2-708D-BD5549E501BF}"/>
              </a:ext>
            </a:extLst>
          </p:cNvPr>
          <p:cNvCxnSpPr>
            <a:cxnSpLocks/>
          </p:cNvCxnSpPr>
          <p:nvPr/>
        </p:nvCxnSpPr>
        <p:spPr>
          <a:xfrm>
            <a:off x="1870710" y="3629025"/>
            <a:ext cx="712089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025E7D64-6EA0-9797-3962-6FF89F2C5ECB}"/>
              </a:ext>
            </a:extLst>
          </p:cNvPr>
          <p:cNvCxnSpPr>
            <a:cxnSpLocks/>
          </p:cNvCxnSpPr>
          <p:nvPr/>
        </p:nvCxnSpPr>
        <p:spPr>
          <a:xfrm>
            <a:off x="1855470" y="3949065"/>
            <a:ext cx="443865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FAE1FADA-05CB-FD65-A117-BDB5AFE7EADE}"/>
              </a:ext>
            </a:extLst>
          </p:cNvPr>
          <p:cNvCxnSpPr>
            <a:cxnSpLocks/>
          </p:cNvCxnSpPr>
          <p:nvPr/>
        </p:nvCxnSpPr>
        <p:spPr>
          <a:xfrm>
            <a:off x="7627620" y="2981325"/>
            <a:ext cx="151638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2CEF4F0C-2DB1-2A5F-3FFD-087E1325631B}"/>
              </a:ext>
            </a:extLst>
          </p:cNvPr>
          <p:cNvCxnSpPr>
            <a:cxnSpLocks/>
          </p:cNvCxnSpPr>
          <p:nvPr/>
        </p:nvCxnSpPr>
        <p:spPr>
          <a:xfrm>
            <a:off x="1885950" y="3286125"/>
            <a:ext cx="395859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13362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BE83AD-A314-5471-DCC7-EB5CD03579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990600"/>
          </a:xfrm>
        </p:spPr>
        <p:txBody>
          <a:bodyPr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245EB21-DEA0-8D78-5319-B04AFC1894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2261257"/>
            <a:ext cx="9305565" cy="3535536"/>
          </a:xfrm>
        </p:spPr>
        <p:txBody>
          <a:bodyPr/>
          <a:lstStyle/>
          <a:p>
            <a:r>
              <a:rPr lang="en-US" altLang="ko-KR" sz="2800" dirty="0">
                <a:latin typeface="+mj-ea"/>
                <a:ea typeface="+mj-ea"/>
              </a:rPr>
              <a:t>1. </a:t>
            </a:r>
            <a:r>
              <a:rPr lang="ko-KR" altLang="en-US" sz="2800" dirty="0">
                <a:latin typeface="+mj-ea"/>
                <a:ea typeface="+mj-ea"/>
              </a:rPr>
              <a:t>필수개념과 명령어</a:t>
            </a:r>
            <a:endParaRPr lang="en-US" altLang="ko-KR" sz="2800" dirty="0">
              <a:latin typeface="+mj-ea"/>
              <a:ea typeface="+mj-ea"/>
            </a:endParaRPr>
          </a:p>
          <a:p>
            <a:pPr marL="0" indent="0">
              <a:buNone/>
            </a:pPr>
            <a:endParaRPr lang="en-US" altLang="ko-KR" dirty="0">
              <a:latin typeface="+mj-ea"/>
              <a:ea typeface="+mj-ea"/>
            </a:endParaRPr>
          </a:p>
          <a:p>
            <a:pPr marL="0" indent="0">
              <a:buNone/>
            </a:pPr>
            <a:r>
              <a:rPr lang="en-US" altLang="ko-KR" dirty="0">
                <a:latin typeface="+mj-ea"/>
                <a:ea typeface="+mj-ea"/>
              </a:rPr>
              <a:t>       1-1. </a:t>
            </a:r>
            <a:r>
              <a:rPr lang="ko-KR" altLang="en-US" dirty="0">
                <a:latin typeface="+mj-ea"/>
                <a:ea typeface="+mj-ea"/>
              </a:rPr>
              <a:t>네트워크 관련 필수 개념</a:t>
            </a:r>
            <a:endParaRPr lang="en-US" altLang="ko-KR" dirty="0">
              <a:latin typeface="+mj-ea"/>
              <a:ea typeface="+mj-ea"/>
            </a:endParaRPr>
          </a:p>
          <a:p>
            <a:pPr marL="0" indent="0">
              <a:buNone/>
            </a:pPr>
            <a:r>
              <a:rPr lang="en-US" altLang="ko-KR" dirty="0">
                <a:latin typeface="+mj-ea"/>
                <a:ea typeface="+mj-ea"/>
              </a:rPr>
              <a:t>       1-2. </a:t>
            </a:r>
            <a:r>
              <a:rPr lang="ko-KR" altLang="en-US" dirty="0">
                <a:latin typeface="+mj-ea"/>
                <a:ea typeface="+mj-ea"/>
              </a:rPr>
              <a:t>중요한 네트워크 관련 명령어</a:t>
            </a:r>
            <a:endParaRPr lang="en-US" altLang="ko-KR" dirty="0">
              <a:latin typeface="+mj-ea"/>
              <a:ea typeface="+mj-ea"/>
            </a:endParaRPr>
          </a:p>
          <a:p>
            <a:pPr marL="0" indent="0">
              <a:buNone/>
            </a:pPr>
            <a:r>
              <a:rPr lang="en-US" altLang="ko-KR" dirty="0">
                <a:latin typeface="+mj-ea"/>
                <a:ea typeface="+mj-ea"/>
              </a:rPr>
              <a:t>       1-3. </a:t>
            </a:r>
            <a:r>
              <a:rPr lang="ko-KR" altLang="en-US" dirty="0">
                <a:latin typeface="+mj-ea"/>
                <a:ea typeface="+mj-ea"/>
              </a:rPr>
              <a:t>네트워크 설정과 관련된 주요 파일</a:t>
            </a:r>
            <a:endParaRPr lang="en-US" altLang="ko-KR" dirty="0">
              <a:latin typeface="+mj-ea"/>
              <a:ea typeface="+mj-ea"/>
            </a:endParaRPr>
          </a:p>
          <a:p>
            <a:pPr marL="0" indent="0">
              <a:buNone/>
            </a:pPr>
            <a:r>
              <a:rPr lang="en-US" altLang="ko-KR" sz="1800" dirty="0"/>
              <a:t>        1-4. </a:t>
            </a:r>
            <a:r>
              <a:rPr lang="ko-KR" altLang="en-US" sz="1800" dirty="0"/>
              <a:t>네트워크 보안을 위한 </a:t>
            </a:r>
            <a:r>
              <a:rPr lang="en-US" altLang="ko-KR" sz="1800" dirty="0" err="1"/>
              <a:t>SELinux</a:t>
            </a:r>
            <a:endParaRPr lang="en-US" altLang="ko-KR" sz="1800" dirty="0"/>
          </a:p>
          <a:p>
            <a:pPr marL="0" indent="0">
              <a:buNone/>
            </a:pPr>
            <a:r>
              <a:rPr lang="en-US" altLang="ko-KR" sz="1800" dirty="0"/>
              <a:t>        1-5. </a:t>
            </a:r>
            <a:r>
              <a:rPr lang="ko-KR" altLang="en-US" sz="1800" dirty="0"/>
              <a:t>파이프</a:t>
            </a:r>
            <a:r>
              <a:rPr lang="en-US" altLang="ko-KR" sz="1800" dirty="0"/>
              <a:t>,</a:t>
            </a:r>
            <a:r>
              <a:rPr lang="ko-KR" altLang="en-US" sz="1800" dirty="0"/>
              <a:t>필터</a:t>
            </a:r>
            <a:r>
              <a:rPr lang="en-US" altLang="ko-KR" sz="1800" dirty="0"/>
              <a:t>,</a:t>
            </a:r>
            <a:r>
              <a:rPr lang="ko-KR" altLang="en-US" sz="1800" dirty="0" err="1"/>
              <a:t>리디렉션</a:t>
            </a:r>
            <a:endParaRPr lang="ko-KR" altLang="en-US" sz="1800" dirty="0"/>
          </a:p>
          <a:p>
            <a:pPr marL="0" indent="0">
              <a:buNone/>
            </a:pPr>
            <a:r>
              <a:rPr lang="en-US" altLang="ko-KR" sz="1800" dirty="0"/>
              <a:t>        1-6. </a:t>
            </a:r>
            <a:r>
              <a:rPr lang="ko-KR" altLang="en-US" sz="1800" dirty="0"/>
              <a:t>프로세스</a:t>
            </a:r>
            <a:r>
              <a:rPr lang="en-US" altLang="ko-KR" sz="1800" dirty="0"/>
              <a:t>, </a:t>
            </a:r>
            <a:r>
              <a:rPr lang="ko-KR" altLang="en-US" sz="1800" dirty="0"/>
              <a:t>데몬</a:t>
            </a:r>
            <a:r>
              <a:rPr lang="en-US" altLang="ko-KR" sz="1800" dirty="0"/>
              <a:t>(1)(2)</a:t>
            </a:r>
            <a:endParaRPr lang="ko-KR" altLang="en-US" sz="1800" dirty="0"/>
          </a:p>
          <a:p>
            <a:pPr marL="0" indent="0">
              <a:buNone/>
            </a:pPr>
            <a:endParaRPr lang="ko-KR" altLang="en-US" sz="1800" dirty="0"/>
          </a:p>
          <a:p>
            <a:pPr marL="0" indent="0">
              <a:buNone/>
            </a:pPr>
            <a:endParaRPr lang="en-US" altLang="ko-KR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4424182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1B421C-49CA-87C4-964C-BC6E5FCA3D30}"/>
              </a:ext>
            </a:extLst>
          </p:cNvPr>
          <p:cNvSpPr txBox="1">
            <a:spLocks/>
          </p:cNvSpPr>
          <p:nvPr/>
        </p:nvSpPr>
        <p:spPr>
          <a:xfrm>
            <a:off x="3210323" y="2428316"/>
            <a:ext cx="5057377" cy="20013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7200" b="1" dirty="0">
                <a:latin typeface="+mj-ea"/>
              </a:rPr>
              <a:t>감사합니다</a:t>
            </a:r>
            <a:endParaRPr lang="en-US" altLang="ko-KR" sz="7200" b="1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8048877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622E7F-8E76-D50A-F1B5-31D67CE59131}"/>
              </a:ext>
            </a:extLst>
          </p:cNvPr>
          <p:cNvSpPr txBox="1">
            <a:spLocks/>
          </p:cNvSpPr>
          <p:nvPr/>
        </p:nvSpPr>
        <p:spPr>
          <a:xfrm>
            <a:off x="766614" y="242585"/>
            <a:ext cx="6215543" cy="6737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200" dirty="0"/>
              <a:t>1-1. </a:t>
            </a:r>
            <a:r>
              <a:rPr lang="ko-KR" altLang="en-US" sz="2200" dirty="0"/>
              <a:t>네트워크 관련 필수 개념</a:t>
            </a:r>
            <a:r>
              <a:rPr lang="en-US" altLang="ko-KR" sz="2200" dirty="0"/>
              <a:t>(1)</a:t>
            </a:r>
            <a:endParaRPr lang="ko-KR" altLang="en-US" sz="22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77B4F89-DCF3-A655-8435-529044DAC2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697" y="1009742"/>
            <a:ext cx="6659724" cy="488127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4A30380-0B64-A7AD-EC31-1068727119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2157" y="916297"/>
            <a:ext cx="5000316" cy="4974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1791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E1961FEF-0BEB-C3BD-98F0-034FB1878D91}"/>
              </a:ext>
            </a:extLst>
          </p:cNvPr>
          <p:cNvSpPr txBox="1">
            <a:spLocks/>
          </p:cNvSpPr>
          <p:nvPr/>
        </p:nvSpPr>
        <p:spPr>
          <a:xfrm>
            <a:off x="766614" y="242585"/>
            <a:ext cx="6215543" cy="6737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200" dirty="0"/>
              <a:t>1-1. </a:t>
            </a:r>
            <a:r>
              <a:rPr lang="ko-KR" altLang="en-US" sz="2200" dirty="0"/>
              <a:t>네트워크 관련 필수 개념</a:t>
            </a:r>
            <a:r>
              <a:rPr lang="en-US" altLang="ko-KR" sz="2200" dirty="0"/>
              <a:t>(2)</a:t>
            </a:r>
            <a:endParaRPr lang="ko-KR" altLang="en-US" sz="22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FE6702B-002F-8C51-3972-7781A490AF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2157" y="1142800"/>
            <a:ext cx="5000316" cy="497471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3E26137-41C8-711C-593D-A44E9481D2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891" y="1142800"/>
            <a:ext cx="6591530" cy="4974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2566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C044FB-CE0D-8CB3-5F7D-DF6B3D4CC00E}"/>
              </a:ext>
            </a:extLst>
          </p:cNvPr>
          <p:cNvSpPr txBox="1">
            <a:spLocks/>
          </p:cNvSpPr>
          <p:nvPr/>
        </p:nvSpPr>
        <p:spPr>
          <a:xfrm>
            <a:off x="766614" y="242585"/>
            <a:ext cx="6215543" cy="6737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200" dirty="0"/>
              <a:t>1-2. </a:t>
            </a:r>
            <a:r>
              <a:rPr lang="ko-KR" altLang="en-US" sz="2200" dirty="0"/>
              <a:t>중요한 네트워크 관련 명령어</a:t>
            </a:r>
            <a:r>
              <a:rPr lang="en-US" altLang="ko-KR" sz="2200" dirty="0"/>
              <a:t>(1)</a:t>
            </a:r>
            <a:endParaRPr lang="ko-KR" altLang="en-US" sz="22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CA1EF80-4C93-C863-95FC-E676F9B8C3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019" y="1012441"/>
            <a:ext cx="9935962" cy="5068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4860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BAB6E2C-5AF4-42B1-CD43-8293F127FC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7572" y="1123064"/>
            <a:ext cx="9716856" cy="5182323"/>
          </a:xfrm>
          <a:prstGeom prst="rect">
            <a:avLst/>
          </a:prstGeo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4E5ADE92-1AE8-1043-5320-3A3BF691290D}"/>
              </a:ext>
            </a:extLst>
          </p:cNvPr>
          <p:cNvSpPr txBox="1">
            <a:spLocks/>
          </p:cNvSpPr>
          <p:nvPr/>
        </p:nvSpPr>
        <p:spPr>
          <a:xfrm>
            <a:off x="766614" y="242585"/>
            <a:ext cx="6215543" cy="6737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200" dirty="0"/>
              <a:t>1-2. </a:t>
            </a:r>
            <a:r>
              <a:rPr lang="ko-KR" altLang="en-US" sz="2200" dirty="0"/>
              <a:t>중요한 네트워크 관련 명령어</a:t>
            </a:r>
            <a:r>
              <a:rPr lang="en-US" altLang="ko-KR" sz="2200" dirty="0"/>
              <a:t>(2)</a:t>
            </a:r>
            <a:endParaRPr lang="ko-KR" altLang="en-US" sz="2200" dirty="0"/>
          </a:p>
        </p:txBody>
      </p:sp>
    </p:spTree>
    <p:extLst>
      <p:ext uri="{BB962C8B-B14F-4D97-AF65-F5344CB8AC3E}">
        <p14:creationId xmlns:p14="http://schemas.microsoft.com/office/powerpoint/2010/main" val="32296003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65BB94-722D-8A5B-060A-690443A7F3FF}"/>
              </a:ext>
            </a:extLst>
          </p:cNvPr>
          <p:cNvSpPr txBox="1">
            <a:spLocks/>
          </p:cNvSpPr>
          <p:nvPr/>
        </p:nvSpPr>
        <p:spPr>
          <a:xfrm>
            <a:off x="766614" y="242585"/>
            <a:ext cx="6215543" cy="6737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200" dirty="0"/>
              <a:t>1-3. </a:t>
            </a:r>
            <a:r>
              <a:rPr lang="ko-KR" altLang="en-US" sz="2200" dirty="0"/>
              <a:t>네트워크 설정과 관련된 주요 파일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9F60E18-6ACF-F9F6-4806-D60DC6D537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8735" y="1102017"/>
            <a:ext cx="8414530" cy="5175637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CA0D414F-A853-DC52-9194-6282899F7800}"/>
              </a:ext>
            </a:extLst>
          </p:cNvPr>
          <p:cNvSpPr/>
          <p:nvPr/>
        </p:nvSpPr>
        <p:spPr>
          <a:xfrm>
            <a:off x="2218120" y="2298880"/>
            <a:ext cx="6709979" cy="4252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7C08E238-BE00-1193-857D-D3043ED9871B}"/>
              </a:ext>
            </a:extLst>
          </p:cNvPr>
          <p:cNvSpPr txBox="1">
            <a:spLocks/>
          </p:cNvSpPr>
          <p:nvPr/>
        </p:nvSpPr>
        <p:spPr>
          <a:xfrm>
            <a:off x="9256711" y="2298880"/>
            <a:ext cx="793300" cy="4522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 dirty="0">
                <a:solidFill>
                  <a:srgbClr val="FF0000"/>
                </a:solidFill>
              </a:rPr>
              <a:t>중요</a:t>
            </a:r>
            <a:r>
              <a:rPr lang="en-US" altLang="ko-KR" sz="2000" dirty="0">
                <a:solidFill>
                  <a:srgbClr val="FF0000"/>
                </a:solidFill>
              </a:rPr>
              <a:t>!</a:t>
            </a: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05690743-36DA-20E6-9767-BFE3C83CA6A0}"/>
              </a:ext>
            </a:extLst>
          </p:cNvPr>
          <p:cNvCxnSpPr>
            <a:cxnSpLocks/>
          </p:cNvCxnSpPr>
          <p:nvPr/>
        </p:nvCxnSpPr>
        <p:spPr>
          <a:xfrm>
            <a:off x="8928099" y="2524053"/>
            <a:ext cx="328612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CE11DA60-9385-9A19-D154-A65240C5171E}"/>
              </a:ext>
            </a:extLst>
          </p:cNvPr>
          <p:cNvSpPr/>
          <p:nvPr/>
        </p:nvSpPr>
        <p:spPr>
          <a:xfrm>
            <a:off x="2227907" y="3365681"/>
            <a:ext cx="2453631" cy="4252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E23F3762-ED84-53FF-A81E-E13E860628CF}"/>
              </a:ext>
            </a:extLst>
          </p:cNvPr>
          <p:cNvSpPr txBox="1">
            <a:spLocks/>
          </p:cNvSpPr>
          <p:nvPr/>
        </p:nvSpPr>
        <p:spPr>
          <a:xfrm>
            <a:off x="4952727" y="3365681"/>
            <a:ext cx="783513" cy="4522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 dirty="0">
                <a:solidFill>
                  <a:srgbClr val="FF0000"/>
                </a:solidFill>
              </a:rPr>
              <a:t>중요</a:t>
            </a:r>
            <a:r>
              <a:rPr lang="en-US" altLang="ko-KR" sz="2000" dirty="0">
                <a:solidFill>
                  <a:srgbClr val="FF0000"/>
                </a:solidFill>
              </a:rPr>
              <a:t>!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E3B93625-2263-2C5E-8E50-3C25DBC00C6C}"/>
              </a:ext>
            </a:extLst>
          </p:cNvPr>
          <p:cNvCxnSpPr>
            <a:cxnSpLocks/>
          </p:cNvCxnSpPr>
          <p:nvPr/>
        </p:nvCxnSpPr>
        <p:spPr>
          <a:xfrm>
            <a:off x="4681538" y="3588561"/>
            <a:ext cx="271189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14445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1D3B16E-C0E8-FCCC-CDDE-2CA42243C4AF}"/>
              </a:ext>
            </a:extLst>
          </p:cNvPr>
          <p:cNvSpPr/>
          <p:nvPr/>
        </p:nvSpPr>
        <p:spPr>
          <a:xfrm>
            <a:off x="9731666" y="330682"/>
            <a:ext cx="2272980" cy="1286428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atin typeface="+mj-ea"/>
                <a:ea typeface="+mj-ea"/>
              </a:rPr>
              <a:t>실습</a:t>
            </a:r>
            <a:endParaRPr lang="en-US" altLang="ko-KR" b="1" dirty="0">
              <a:latin typeface="+mj-ea"/>
              <a:ea typeface="+mj-ea"/>
            </a:endParaRPr>
          </a:p>
          <a:p>
            <a:pPr algn="ctr"/>
            <a:endParaRPr lang="en-US" altLang="ko-KR" b="1" dirty="0">
              <a:latin typeface="+mj-ea"/>
              <a:ea typeface="+mj-ea"/>
            </a:endParaRPr>
          </a:p>
          <a:p>
            <a:pPr algn="ctr"/>
            <a:r>
              <a:rPr lang="ko-KR" altLang="en-US" b="1" dirty="0">
                <a:latin typeface="+mj-ea"/>
                <a:ea typeface="+mj-ea"/>
              </a:rPr>
              <a:t>네트워크</a:t>
            </a:r>
            <a:r>
              <a:rPr lang="en-US" altLang="ko-KR" b="1" dirty="0">
                <a:latin typeface="+mj-ea"/>
                <a:ea typeface="+mj-ea"/>
              </a:rPr>
              <a:t> </a:t>
            </a:r>
          </a:p>
          <a:p>
            <a:pPr algn="ctr"/>
            <a:r>
              <a:rPr lang="ko-KR" altLang="en-US" b="1" dirty="0">
                <a:latin typeface="+mj-ea"/>
                <a:ea typeface="+mj-ea"/>
              </a:rPr>
              <a:t>명령어 사용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85A9F9E7-EE97-5053-AFEC-40B715408E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353" y="516696"/>
            <a:ext cx="9301579" cy="5706304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C6936509-BD7C-02B3-5818-52CFF57F0ACA}"/>
              </a:ext>
            </a:extLst>
          </p:cNvPr>
          <p:cNvSpPr/>
          <p:nvPr/>
        </p:nvSpPr>
        <p:spPr>
          <a:xfrm>
            <a:off x="3532570" y="447675"/>
            <a:ext cx="4954205" cy="3999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CB4828D-8F78-A582-8F01-6C71E3122C84}"/>
              </a:ext>
            </a:extLst>
          </p:cNvPr>
          <p:cNvSpPr/>
          <p:nvPr/>
        </p:nvSpPr>
        <p:spPr>
          <a:xfrm>
            <a:off x="132145" y="1685924"/>
            <a:ext cx="2570923" cy="12477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9" name="제목 1">
            <a:extLst>
              <a:ext uri="{FF2B5EF4-FFF2-40B4-BE49-F238E27FC236}">
                <a16:creationId xmlns:a16="http://schemas.microsoft.com/office/drawing/2014/main" id="{009F313D-8AA6-DA05-4A6E-EFB50F0342FB}"/>
              </a:ext>
            </a:extLst>
          </p:cNvPr>
          <p:cNvSpPr txBox="1">
            <a:spLocks/>
          </p:cNvSpPr>
          <p:nvPr/>
        </p:nvSpPr>
        <p:spPr>
          <a:xfrm>
            <a:off x="3017836" y="2079805"/>
            <a:ext cx="2354264" cy="4522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400" dirty="0">
                <a:solidFill>
                  <a:srgbClr val="FF0000"/>
                </a:solidFill>
              </a:rPr>
              <a:t>현재 서버의 네트워크 환경</a:t>
            </a:r>
            <a:endParaRPr lang="en-US" altLang="ko-KR" sz="1400" dirty="0">
              <a:solidFill>
                <a:srgbClr val="FF0000"/>
              </a:solidFill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8175FDB2-DBC4-BEB8-0145-A2BD5C9835D0}"/>
              </a:ext>
            </a:extLst>
          </p:cNvPr>
          <p:cNvCxnSpPr>
            <a:cxnSpLocks/>
          </p:cNvCxnSpPr>
          <p:nvPr/>
        </p:nvCxnSpPr>
        <p:spPr>
          <a:xfrm>
            <a:off x="2698749" y="2304978"/>
            <a:ext cx="328612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812F35D-5ACA-8E51-9DA1-FC649BB386EE}"/>
              </a:ext>
            </a:extLst>
          </p:cNvPr>
          <p:cNvSpPr/>
          <p:nvPr/>
        </p:nvSpPr>
        <p:spPr>
          <a:xfrm>
            <a:off x="3570670" y="5695949"/>
            <a:ext cx="3382580" cy="3048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28" name="제목 1">
            <a:extLst>
              <a:ext uri="{FF2B5EF4-FFF2-40B4-BE49-F238E27FC236}">
                <a16:creationId xmlns:a16="http://schemas.microsoft.com/office/drawing/2014/main" id="{52EFC5CF-FAA9-C2F1-AAA7-AC1146FCA0A0}"/>
              </a:ext>
            </a:extLst>
          </p:cNvPr>
          <p:cNvSpPr txBox="1">
            <a:spLocks/>
          </p:cNvSpPr>
          <p:nvPr/>
        </p:nvSpPr>
        <p:spPr>
          <a:xfrm>
            <a:off x="7256461" y="5623105"/>
            <a:ext cx="1677989" cy="4522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600">
                <a:solidFill>
                  <a:srgbClr val="FF0000"/>
                </a:solidFill>
              </a:rPr>
              <a:t>네트워크 재시작</a:t>
            </a:r>
            <a:endParaRPr lang="en-US" altLang="ko-KR" sz="1600" dirty="0">
              <a:solidFill>
                <a:srgbClr val="FF0000"/>
              </a:solidFill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F90E1117-9F0F-8570-2894-DFE11B06B302}"/>
              </a:ext>
            </a:extLst>
          </p:cNvPr>
          <p:cNvCxnSpPr>
            <a:cxnSpLocks/>
          </p:cNvCxnSpPr>
          <p:nvPr/>
        </p:nvCxnSpPr>
        <p:spPr>
          <a:xfrm>
            <a:off x="6937374" y="5848278"/>
            <a:ext cx="328612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90317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58325D02-A4D2-9C59-A81B-B3E341B99B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314" y="610082"/>
            <a:ext cx="7898470" cy="5245434"/>
          </a:xfrm>
          <a:prstGeom prst="rect">
            <a:avLst/>
          </a:prstGeom>
        </p:spPr>
      </p:pic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FB40814B-5542-E3B4-8000-53D7F5A087E0}"/>
              </a:ext>
            </a:extLst>
          </p:cNvPr>
          <p:cNvSpPr/>
          <p:nvPr/>
        </p:nvSpPr>
        <p:spPr>
          <a:xfrm>
            <a:off x="9731666" y="330682"/>
            <a:ext cx="2272980" cy="1286428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atin typeface="+mj-ea"/>
                <a:ea typeface="+mj-ea"/>
              </a:rPr>
              <a:t>실습</a:t>
            </a:r>
            <a:endParaRPr lang="en-US" altLang="ko-KR" b="1" dirty="0">
              <a:latin typeface="+mj-ea"/>
              <a:ea typeface="+mj-ea"/>
            </a:endParaRPr>
          </a:p>
          <a:p>
            <a:pPr algn="ctr"/>
            <a:endParaRPr lang="en-US" altLang="ko-KR" b="1" dirty="0">
              <a:latin typeface="+mj-ea"/>
              <a:ea typeface="+mj-ea"/>
            </a:endParaRPr>
          </a:p>
          <a:p>
            <a:pPr algn="ctr"/>
            <a:r>
              <a:rPr lang="ko-KR" altLang="en-US" b="1" dirty="0">
                <a:latin typeface="+mj-ea"/>
                <a:ea typeface="+mj-ea"/>
              </a:rPr>
              <a:t>네트워크</a:t>
            </a:r>
            <a:r>
              <a:rPr lang="en-US" altLang="ko-KR" b="1" dirty="0">
                <a:latin typeface="+mj-ea"/>
                <a:ea typeface="+mj-ea"/>
              </a:rPr>
              <a:t> </a:t>
            </a:r>
          </a:p>
          <a:p>
            <a:pPr algn="ctr"/>
            <a:r>
              <a:rPr lang="ko-KR" altLang="en-US" b="1" dirty="0">
                <a:latin typeface="+mj-ea"/>
                <a:ea typeface="+mj-ea"/>
              </a:rPr>
              <a:t>명령어 사용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7482A66-0E2B-AB41-E0FF-E986B41299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1551" y="2458787"/>
            <a:ext cx="4821444" cy="32557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2BE96AB-502D-29EC-19B1-EA1814D16C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0857" y="6260560"/>
            <a:ext cx="3456165" cy="51658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FB6487A5-65E7-1E83-36F0-B9A6F21378E3}"/>
              </a:ext>
            </a:extLst>
          </p:cNvPr>
          <p:cNvSpPr/>
          <p:nvPr/>
        </p:nvSpPr>
        <p:spPr>
          <a:xfrm>
            <a:off x="3271708" y="2627589"/>
            <a:ext cx="1887522" cy="3999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748BB3E-ABC4-FB9F-0C5B-E352310AAD29}"/>
              </a:ext>
            </a:extLst>
          </p:cNvPr>
          <p:cNvSpPr/>
          <p:nvPr/>
        </p:nvSpPr>
        <p:spPr>
          <a:xfrm>
            <a:off x="6585829" y="2380813"/>
            <a:ext cx="4990046" cy="344464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2" name="화살표: 아래로 구부러짐 11">
            <a:extLst>
              <a:ext uri="{FF2B5EF4-FFF2-40B4-BE49-F238E27FC236}">
                <a16:creationId xmlns:a16="http://schemas.microsoft.com/office/drawing/2014/main" id="{33B26D2A-0F2B-FED1-021D-C329730AC64D}"/>
              </a:ext>
            </a:extLst>
          </p:cNvPr>
          <p:cNvSpPr/>
          <p:nvPr/>
        </p:nvSpPr>
        <p:spPr>
          <a:xfrm>
            <a:off x="4770295" y="1636989"/>
            <a:ext cx="3009900" cy="990600"/>
          </a:xfrm>
          <a:prstGeom prst="curved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화살표: 아래쪽 12">
            <a:extLst>
              <a:ext uri="{FF2B5EF4-FFF2-40B4-BE49-F238E27FC236}">
                <a16:creationId xmlns:a16="http://schemas.microsoft.com/office/drawing/2014/main" id="{4CDD379E-2795-A727-9FAD-17FA99FAAD6D}"/>
              </a:ext>
            </a:extLst>
          </p:cNvPr>
          <p:cNvSpPr/>
          <p:nvPr/>
        </p:nvSpPr>
        <p:spPr>
          <a:xfrm>
            <a:off x="8826500" y="5880916"/>
            <a:ext cx="558800" cy="380184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3A6AA6C0-959F-97BF-750C-1FDB77E52945}"/>
              </a:ext>
            </a:extLst>
          </p:cNvPr>
          <p:cNvSpPr txBox="1">
            <a:spLocks/>
          </p:cNvSpPr>
          <p:nvPr/>
        </p:nvSpPr>
        <p:spPr>
          <a:xfrm>
            <a:off x="9472611" y="5868216"/>
            <a:ext cx="1411711" cy="4522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>
                <a:solidFill>
                  <a:srgbClr val="FF0000"/>
                </a:solidFill>
              </a:rPr>
              <a:t>내용 변경</a:t>
            </a:r>
            <a:endParaRPr lang="en-US" altLang="ko-KR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019360"/>
      </p:ext>
    </p:extLst>
  </p:cSld>
  <p:clrMapOvr>
    <a:masterClrMapping/>
  </p:clrMapOvr>
</p:sld>
</file>

<file path=ppt/theme/theme1.xml><?xml version="1.0" encoding="utf-8"?>
<a:theme xmlns:a="http://schemas.openxmlformats.org/drawingml/2006/main" name="패싯">
  <a:themeElements>
    <a:clrScheme name="패싯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패싯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패싯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TM02900688[[fn=패싯]]</Template>
  <TotalTime>5411</TotalTime>
  <Words>239</Words>
  <Application>Microsoft Office PowerPoint</Application>
  <PresentationFormat>와이드스크린</PresentationFormat>
  <Paragraphs>60</Paragraphs>
  <Slides>20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5" baseType="lpstr">
      <vt:lpstr>맑은 고딕</vt:lpstr>
      <vt:lpstr>Arial</vt:lpstr>
      <vt:lpstr>Trebuchet MS</vt:lpstr>
      <vt:lpstr>Wingdings 3</vt:lpstr>
      <vt:lpstr>패싯</vt:lpstr>
      <vt:lpstr>이것이 리눅스다(CentOS) </vt:lpstr>
      <vt:lpstr>목차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이것이 리눅스다(CentOS)</dc:title>
  <dc:creator>user</dc:creator>
  <cp:lastModifiedBy>user</cp:lastModifiedBy>
  <cp:revision>42</cp:revision>
  <dcterms:created xsi:type="dcterms:W3CDTF">2022-09-13T01:29:23Z</dcterms:created>
  <dcterms:modified xsi:type="dcterms:W3CDTF">2022-11-02T07:47:39Z</dcterms:modified>
</cp:coreProperties>
</file>